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4" r:id="rId3"/>
    <p:sldId id="260" r:id="rId4"/>
    <p:sldId id="263" r:id="rId5"/>
    <p:sldId id="262" r:id="rId6"/>
    <p:sldId id="264" r:id="rId7"/>
    <p:sldId id="267" r:id="rId8"/>
    <p:sldId id="269" r:id="rId9"/>
    <p:sldId id="270" r:id="rId10"/>
    <p:sldId id="271" r:id="rId11"/>
    <p:sldId id="272" r:id="rId12"/>
    <p:sldId id="289" r:id="rId13"/>
    <p:sldId id="290" r:id="rId14"/>
    <p:sldId id="275" r:id="rId15"/>
    <p:sldId id="276" r:id="rId16"/>
    <p:sldId id="278" r:id="rId17"/>
    <p:sldId id="280" r:id="rId18"/>
    <p:sldId id="281" r:id="rId19"/>
    <p:sldId id="282" r:id="rId20"/>
    <p:sldId id="283" r:id="rId21"/>
    <p:sldId id="285" r:id="rId22"/>
    <p:sldId id="286" r:id="rId23"/>
    <p:sldId id="29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F75A77-FC3A-4F97-9506-E65EF8F5ACC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D9B637-6D9D-4C0D-9D35-0BFFD72EF32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2979762"/>
          </a:xfrm>
        </p:spPr>
        <p:txBody>
          <a:bodyPr>
            <a:normAutofit/>
          </a:bodyPr>
          <a:lstStyle/>
          <a:p>
            <a:r>
              <a:rPr lang="ru-RU" b="1" dirty="0"/>
              <a:t>Использование нестандартного физкультурного оборудования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дошкольном образовательном учреждении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509120"/>
            <a:ext cx="6400800" cy="1536576"/>
          </a:xfrm>
        </p:spPr>
        <p:txBody>
          <a:bodyPr>
            <a:normAutofit/>
          </a:bodyPr>
          <a:lstStyle/>
          <a:p>
            <a:pPr algn="r"/>
            <a:r>
              <a:rPr lang="ru-RU" sz="2000" b="1" i="1" dirty="0"/>
              <a:t>Н</a:t>
            </a:r>
            <a:r>
              <a:rPr lang="ru-RU" sz="2000" b="1" i="1" dirty="0" smtClean="0"/>
              <a:t>. И. </a:t>
            </a:r>
            <a:r>
              <a:rPr lang="ru-RU" sz="2000" b="1" i="1" dirty="0" err="1" smtClean="0"/>
              <a:t>Мельикова</a:t>
            </a:r>
            <a:endParaRPr lang="ru-RU" sz="2000" dirty="0" smtClean="0"/>
          </a:p>
          <a:p>
            <a:pPr algn="r"/>
            <a:r>
              <a:rPr lang="ru-RU" sz="2000" b="1" i="1" dirty="0" smtClean="0"/>
              <a:t>БДОУ  г. Омска «Детский сад №259 общеразвивающего вида»</a:t>
            </a:r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65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7" r="12737"/>
          <a:stretch>
            <a:fillRect/>
          </a:stretch>
        </p:blipFill>
        <p:spPr/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Мягкие модули</a:t>
            </a:r>
            <a:endParaRPr lang="ru-RU" dirty="0"/>
          </a:p>
        </p:txBody>
      </p:sp>
      <p:pic>
        <p:nvPicPr>
          <p:cNvPr id="6" name="Picture 2" descr="http://www.alkortd.com/upload/iblock/d0a/d0a0fdd377dad111fe5a88471f4447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34" y="199550"/>
            <a:ext cx="2448272" cy="184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sport-cnab.ru/pic/tovar/64108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34" y="2276872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detkinsk.ru/components/com_virtuemart/shop_image/product/_________________4d830e87249d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542" y="4770365"/>
            <a:ext cx="5262945" cy="128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Мягкие модули</a:t>
            </a:r>
            <a:endParaRPr lang="ru-RU" dirty="0"/>
          </a:p>
        </p:txBody>
      </p:sp>
      <p:pic>
        <p:nvPicPr>
          <p:cNvPr id="4098" name="Picture 2" descr="C:\Users\User\Desktop\Новая папка\iPod\IMG_04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51774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Новая папка\iPod\IMG_04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6"/>
            <a:ext cx="262812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Новая папка\iPod\IMG_04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2776"/>
            <a:ext cx="251774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41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“МАССАЖЕР”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9218" name="Picture 2" descr="C:\Users\User\Desktop\Новая папка\iPod\IMG_05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6652"/>
            <a:ext cx="6516216" cy="488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67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“МАССАЖЕР”</a:t>
            </a:r>
            <a:endParaRPr lang="ru-RU" dirty="0"/>
          </a:p>
        </p:txBody>
      </p:sp>
      <p:pic>
        <p:nvPicPr>
          <p:cNvPr id="10242" name="Picture 2" descr="C:\Users\User\Desktop\Новая папка\iPod\IMG_05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5"/>
            <a:ext cx="3075806" cy="410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Новая папка\iPod\IMG_05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44" y="1412776"/>
            <a:ext cx="5468099" cy="410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22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8458"/>
          </a:xfrm>
        </p:spPr>
        <p:txBody>
          <a:bodyPr>
            <a:noAutofit/>
          </a:bodyPr>
          <a:lstStyle/>
          <a:p>
            <a:r>
              <a:rPr lang="ru-RU" sz="7200" dirty="0"/>
              <a:t>Оборудование, изготовленное своими руками</a:t>
            </a:r>
          </a:p>
        </p:txBody>
      </p:sp>
    </p:spTree>
    <p:extLst>
      <p:ext uri="{BB962C8B-B14F-4D97-AF65-F5344CB8AC3E}">
        <p14:creationId xmlns:p14="http://schemas.microsoft.com/office/powerpoint/2010/main" val="75479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“Тропа Здоровья</a:t>
            </a:r>
            <a:r>
              <a:rPr lang="ru-RU" dirty="0" smtClean="0"/>
              <a:t>”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ru-RU" dirty="0"/>
              <a:t>Дорожки с нашитыми на них как мягких так и твердых </a:t>
            </a:r>
            <a:r>
              <a:rPr lang="ru-RU" dirty="0" smtClean="0"/>
              <a:t>предметов. Предназначены </a:t>
            </a:r>
            <a:r>
              <a:rPr lang="ru-RU" dirty="0"/>
              <a:t>для массажа стоп и применяются для профилактики плоскостопия у детей.</a:t>
            </a:r>
          </a:p>
          <a:p>
            <a:endParaRPr lang="ru-RU" dirty="0"/>
          </a:p>
        </p:txBody>
      </p:sp>
      <p:pic>
        <p:nvPicPr>
          <p:cNvPr id="2050" name="Picture 2" descr="C:\Users\User\Desktop\Новая папка\iPod\IMG_05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0648"/>
            <a:ext cx="3795886" cy="506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95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“Тоннель</a:t>
            </a:r>
            <a:r>
              <a:rPr lang="ru-RU" sz="4800" dirty="0" smtClean="0"/>
              <a:t>”</a:t>
            </a:r>
            <a:endParaRPr lang="ru-RU" sz="4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Развивает координацию движений, ловкость, смелость, умение лазать на четвереньках в замкнутом пространстве, ориентироваться в нем.</a:t>
            </a:r>
          </a:p>
        </p:txBody>
      </p:sp>
      <p:pic>
        <p:nvPicPr>
          <p:cNvPr id="3074" name="Picture 2" descr="C:\Users\User\Desktop\Новая папка\iPod\IMG_05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3723878" cy="49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08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“Лыжи из пластиковых бутылок</a:t>
            </a:r>
            <a:r>
              <a:rPr lang="ru-RU" dirty="0" smtClean="0"/>
              <a:t>”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Развивает координацию движений, физические качества, такие как: ловкость, быстроту.</a:t>
            </a:r>
          </a:p>
        </p:txBody>
      </p:sp>
      <p:pic>
        <p:nvPicPr>
          <p:cNvPr id="4098" name="Picture 2" descr="C:\Users\User\Desktop\Новая папка\iPod\IMG_0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6672"/>
            <a:ext cx="388843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61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“Лыжи из пластиковых бутылок</a:t>
            </a:r>
            <a:r>
              <a:rPr lang="ru-RU" dirty="0" smtClean="0"/>
              <a:t>”</a:t>
            </a:r>
            <a:endParaRPr lang="ru-RU" dirty="0"/>
          </a:p>
        </p:txBody>
      </p:sp>
      <p:pic>
        <p:nvPicPr>
          <p:cNvPr id="5123" name="Picture 3" descr="C:\Users\User\Desktop\Новая папка\iPod\IMG_05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5333"/>
            <a:ext cx="3338918" cy="445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Новая папка\iPod\IMG_05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30110"/>
            <a:ext cx="3327834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4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“Ходули</a:t>
            </a:r>
            <a:r>
              <a:rPr lang="ru-RU" dirty="0" smtClean="0"/>
              <a:t>”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Изготавливаются из пластиковых ведёрок, по бокам у которых отверстия, куда вставляется веревка на уровне вытянутой руки </a:t>
            </a:r>
            <a:r>
              <a:rPr lang="ru-RU" dirty="0" smtClean="0"/>
              <a:t>ребёнка. Используются </a:t>
            </a:r>
            <a:r>
              <a:rPr lang="ru-RU" dirty="0"/>
              <a:t>для развития ловкости, выносливости, равновесия.</a:t>
            </a:r>
          </a:p>
          <a:p>
            <a:endParaRPr lang="ru-RU" dirty="0"/>
          </a:p>
        </p:txBody>
      </p:sp>
      <p:pic>
        <p:nvPicPr>
          <p:cNvPr id="6146" name="Picture 2" descr="C:\Users\User\Desktop\Новая папка\iPod\IMG_05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2656"/>
            <a:ext cx="3671648" cy="48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83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dirty="0" smtClean="0"/>
              <a:t>Оборудование может быть фабричного производства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14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“Ходули</a:t>
            </a:r>
            <a:r>
              <a:rPr lang="ru-RU" dirty="0" smtClean="0"/>
              <a:t>”</a:t>
            </a:r>
            <a:endParaRPr lang="ru-RU" dirty="0"/>
          </a:p>
        </p:txBody>
      </p:sp>
      <p:pic>
        <p:nvPicPr>
          <p:cNvPr id="7170" name="Picture 2" descr="C:\Users\User\Desktop\Новая папка\iPod\IMG_0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96752"/>
            <a:ext cx="3939902" cy="525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50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“Веселый колпачок</a:t>
            </a:r>
            <a:r>
              <a:rPr lang="ru-RU" dirty="0" smtClean="0"/>
              <a:t>”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Изготавливается из верхней части пластиковой бутылки. Снизу, где крышка крепится леска, на конце лески капсула от “Киндер Сюрприза</a:t>
            </a:r>
            <a:r>
              <a:rPr lang="ru-RU" dirty="0" smtClean="0"/>
              <a:t>”. Помогает </a:t>
            </a:r>
            <a:r>
              <a:rPr lang="ru-RU" dirty="0"/>
              <a:t>развивать ловкость, внимание, глазомер, быстроту реакции.</a:t>
            </a:r>
          </a:p>
          <a:p>
            <a:endParaRPr lang="ru-RU" dirty="0"/>
          </a:p>
        </p:txBody>
      </p:sp>
      <p:pic>
        <p:nvPicPr>
          <p:cNvPr id="8196" name="Picture 4" descr="http://img-fotki.yandex.ru/get/6208/139678572.0/0_6f089_75df0807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36712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51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“Веселый колпачок</a:t>
            </a:r>
            <a:r>
              <a:rPr lang="ru-RU" dirty="0" smtClean="0"/>
              <a:t>”</a:t>
            </a:r>
            <a:endParaRPr lang="ru-RU" dirty="0"/>
          </a:p>
        </p:txBody>
      </p:sp>
      <p:pic>
        <p:nvPicPr>
          <p:cNvPr id="6146" name="Picture 2" descr="C:\Users\User\Desktop\Новая папка\iPod\IMG_05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84" y="1268761"/>
            <a:ext cx="25922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Новая папка\iPod\IMG_0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82453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Новая папка\iPod\IMG_05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746" y="1283198"/>
            <a:ext cx="2571191" cy="342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5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4345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smtClean="0"/>
              <a:t>ЖЕЛАЮ</a:t>
            </a:r>
          </a:p>
          <a:p>
            <a:pPr algn="ctr"/>
            <a:r>
              <a:rPr lang="ru-RU" sz="8800" dirty="0" smtClean="0"/>
              <a:t>ТВОРЧЕСКИХ</a:t>
            </a:r>
          </a:p>
          <a:p>
            <a:pPr algn="ctr"/>
            <a:r>
              <a:rPr lang="ru-RU" sz="8800" dirty="0" smtClean="0"/>
              <a:t>УСПЕХОВ!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25688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880" y="536557"/>
            <a:ext cx="3784839" cy="419101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/>
              <a:t>«</a:t>
            </a:r>
            <a:r>
              <a:rPr lang="ru-RU" sz="3200" dirty="0" err="1"/>
              <a:t>Фитболы</a:t>
            </a:r>
            <a:r>
              <a:rPr lang="ru-RU" sz="3200" dirty="0"/>
              <a:t>»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«</a:t>
            </a:r>
            <a:r>
              <a:rPr lang="ru-RU" dirty="0" err="1"/>
              <a:t>Фитболы</a:t>
            </a:r>
            <a:r>
              <a:rPr lang="ru-RU" dirty="0"/>
              <a:t>» - занятия с ними укрепляют мышцы спины и брюшного пресса, формируют навык правильной осанки. Дети с удовольствием выполняют общеразвивающие упражнения с их использованием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71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Фитболы</a:t>
            </a:r>
            <a:endParaRPr lang="ru-RU" dirty="0"/>
          </a:p>
        </p:txBody>
      </p:sp>
      <p:pic>
        <p:nvPicPr>
          <p:cNvPr id="1026" name="Picture 2" descr="C:\Users\User\Desktop\Новая папка\iPod\IMG_05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715766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овая папка\iPod\IMG_05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311068"/>
            <a:ext cx="2661637" cy="199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Новая папка\iPod\IMG_05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01008"/>
            <a:ext cx="3851920" cy="2888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User\Desktop\Новая папка\iPod\IMG_05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0768"/>
            <a:ext cx="2651787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82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6" b="13636"/>
          <a:stretch>
            <a:fillRect/>
          </a:stretch>
        </p:blipFill>
        <p:spPr/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Ролик гимнастический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ru-RU" dirty="0"/>
              <a:t>Он способствует укреплению мышц спины, брюшного пресса, рук, улучшает осанку.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125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Ролик гимнастический</a:t>
            </a:r>
            <a:endParaRPr lang="ru-RU" dirty="0"/>
          </a:p>
        </p:txBody>
      </p:sp>
      <p:pic>
        <p:nvPicPr>
          <p:cNvPr id="1026" name="Picture 2" descr="C:\Users\User\Desktop\Новая папка\iPod\IMG_05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30570"/>
            <a:ext cx="3744416" cy="4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18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Деревянные качалки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Пособие развивает равновесие, тренирует вестибулярный аппарат.</a:t>
            </a:r>
          </a:p>
        </p:txBody>
      </p:sp>
      <p:pic>
        <p:nvPicPr>
          <p:cNvPr id="2050" name="Picture 2" descr="C:\Users\User\Desktop\Новая папка\iPod\IMG_04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2"/>
            <a:ext cx="3435846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09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0" b="18810"/>
          <a:stretch>
            <a:fillRect/>
          </a:stretch>
        </p:blipFill>
        <p:spPr>
          <a:xfrm>
            <a:off x="4788024" y="783860"/>
            <a:ext cx="4105783" cy="298602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Мягкая дорожка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Используется для упражнений в равновесии, в формировании правильной осанки, профилактики плоскостопия.</a:t>
            </a:r>
          </a:p>
        </p:txBody>
      </p:sp>
      <p:pic>
        <p:nvPicPr>
          <p:cNvPr id="6" name="Picture 2" descr="http://babyola.ru/2323-5518-thickbox/koordiniruushhaja-doroj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5" y="476672"/>
            <a:ext cx="291581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avangardpenza.ru/userfiles/clip_image001(1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259" y="2420888"/>
            <a:ext cx="2664296" cy="216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4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Мягкая дорожка</a:t>
            </a:r>
          </a:p>
        </p:txBody>
      </p:sp>
      <p:pic>
        <p:nvPicPr>
          <p:cNvPr id="3074" name="Picture 2" descr="C:\Users\User\Desktop\Новая папка\iPod\IMG_0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1135"/>
            <a:ext cx="3528392" cy="470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\iPod\IMG_0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51294"/>
            <a:ext cx="3528392" cy="470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54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322</TotalTime>
  <Words>278</Words>
  <Application>Microsoft Office PowerPoint</Application>
  <PresentationFormat>Экран (4:3)</PresentationFormat>
  <Paragraphs>36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Использование нестандартного физкультурного оборудования  в дошкольном образовательном учреждении </vt:lpstr>
      <vt:lpstr>Оборудование может быть фабричного производства</vt:lpstr>
      <vt:lpstr>«Фитболы» </vt:lpstr>
      <vt:lpstr>Фитболы</vt:lpstr>
      <vt:lpstr>Ролик гимнастический</vt:lpstr>
      <vt:lpstr>Ролик гимнастический</vt:lpstr>
      <vt:lpstr>Деревянные качалки</vt:lpstr>
      <vt:lpstr>Мягкая дорожка</vt:lpstr>
      <vt:lpstr>Мягкая дорожка</vt:lpstr>
      <vt:lpstr>Мягкие модули</vt:lpstr>
      <vt:lpstr>Мягкие модули</vt:lpstr>
      <vt:lpstr>“МАССАЖЕР”</vt:lpstr>
      <vt:lpstr>“МАССАЖЕР”</vt:lpstr>
      <vt:lpstr>Оборудование, изготовленное своими руками</vt:lpstr>
      <vt:lpstr>“Тропа Здоровья”</vt:lpstr>
      <vt:lpstr>“Тоннель”</vt:lpstr>
      <vt:lpstr>“Лыжи из пластиковых бутылок”</vt:lpstr>
      <vt:lpstr>“Лыжи из пластиковых бутылок”</vt:lpstr>
      <vt:lpstr>“Ходули”</vt:lpstr>
      <vt:lpstr>“Ходули”</vt:lpstr>
      <vt:lpstr>“Веселый колпачок”</vt:lpstr>
      <vt:lpstr>“Веселый колпачок”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нестандартного физкультурного оборудования  в дошкольном образовательном учреждении</dc:title>
  <dc:creator>User</dc:creator>
  <cp:lastModifiedBy>Наташа</cp:lastModifiedBy>
  <cp:revision>25</cp:revision>
  <dcterms:created xsi:type="dcterms:W3CDTF">2013-10-13T13:18:59Z</dcterms:created>
  <dcterms:modified xsi:type="dcterms:W3CDTF">2018-10-24T13:18:09Z</dcterms:modified>
</cp:coreProperties>
</file>